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65" r:id="rId14"/>
    <p:sldId id="266" r:id="rId15"/>
    <p:sldId id="267" r:id="rId16"/>
    <p:sldId id="269" r:id="rId17"/>
  </p:sldIdLst>
  <p:sldSz cx="9144000" cy="5143500" type="screen16x9"/>
  <p:notesSz cx="6858000" cy="9144000"/>
  <p:embeddedFontLst>
    <p:embeddedFont>
      <p:font typeface="Noto Sans" panose="020B0502040504020204" pitchFamily="34" charset="0"/>
      <p:regular r:id="rId19"/>
      <p:bold r:id="rId20"/>
      <p:italic r:id="rId21"/>
      <p:boldItalic r:id="rId22"/>
    </p:embeddedFont>
    <p:embeddedFont>
      <p:font typeface="Noto Sans SemiBol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83d44002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a83d44002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83d44002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83d44002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83d440026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83d440026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83d44002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a83d44002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83d44002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83d44002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83d44002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83d44002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83d44002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83d44002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83d44002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83d44002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83d44002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83d44002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83d44002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83d44002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92332b40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92332b40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83d440026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a83d440026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B6rFtdEWXEs" TargetMode="External"/><Relationship Id="rId4" Type="http://schemas.openxmlformats.org/officeDocument/2006/relationships/hyperlink" Target="https://github.com/agniv-dutta/stock-health-reorder-intelligenc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I for good IS S1.png"/>
          <p:cNvPicPr preferRelativeResize="0"/>
          <p:nvPr/>
        </p:nvPicPr>
        <p:blipFill rotWithShape="1">
          <a:blip r:embed="rId3">
            <a:alphaModFix/>
          </a:blip>
          <a:srcRect b="50000"/>
          <a:stretch/>
        </p:blipFill>
        <p:spPr>
          <a:xfrm>
            <a:off x="0" y="0"/>
            <a:ext cx="9144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title="AI for good IS S1.png"/>
          <p:cNvPicPr preferRelativeResize="0"/>
          <p:nvPr/>
        </p:nvPicPr>
        <p:blipFill rotWithShape="1">
          <a:blip r:embed="rId3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46600" y="2686049"/>
            <a:ext cx="8760000" cy="232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Noto Sans SemiBold"/>
                <a:ea typeface="Noto Sans SemiBold"/>
                <a:cs typeface="Noto Sans SemiBold"/>
                <a:sym typeface="Noto Sans SemiBold"/>
              </a:rPr>
              <a:t>Team Details</a:t>
            </a: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oto Sans SemiBold"/>
              <a:buAutoNum type="alphaLcPeriod"/>
            </a:pPr>
            <a:r>
              <a:rPr lang="en-GB" sz="1800" dirty="0">
                <a:latin typeface="Noto Sans SemiBold"/>
                <a:ea typeface="Noto Sans SemiBold"/>
                <a:cs typeface="Noto Sans SemiBold"/>
                <a:sym typeface="Noto Sans SemiBold"/>
              </a:rPr>
              <a:t>Team name: </a:t>
            </a:r>
            <a:r>
              <a:rPr lang="en-GB" sz="1800">
                <a:latin typeface="Noto Sans SemiBold"/>
                <a:ea typeface="Noto Sans SemiBold"/>
                <a:cs typeface="Noto Sans SemiBold"/>
                <a:sym typeface="Noto Sans SemiBold"/>
              </a:rPr>
              <a:t>Infinite Recursion</a:t>
            </a: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oto Sans SemiBold"/>
              <a:buAutoNum type="alphaLcPeriod"/>
            </a:pPr>
            <a:r>
              <a:rPr lang="en-GB" sz="1800" dirty="0">
                <a:latin typeface="Noto Sans SemiBold"/>
                <a:ea typeface="Noto Sans SemiBold"/>
                <a:cs typeface="Noto Sans SemiBold"/>
                <a:sym typeface="Noto Sans SemiBold"/>
              </a:rPr>
              <a:t>Team leader name: Agniv Dutta </a:t>
            </a: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r>
              <a:rPr lang="en-GB" sz="1800" dirty="0">
                <a:latin typeface="Noto Sans SemiBold"/>
                <a:ea typeface="Noto Sans SemiBold"/>
                <a:cs typeface="Noto Sans SemiBold"/>
                <a:sym typeface="Noto Sans SemiBold"/>
              </a:rPr>
              <a:t>Problem Statement: </a:t>
            </a:r>
            <a:r>
              <a:rPr lang="en-US" sz="1800" dirty="0"/>
              <a:t>Hospitals, public distribution systems, and NGOs struggle to maintain optimal stock levels of essential medicines and supplies. Inventory, usage, and procurement data often exist in silos, causing late detection of stock-outs or overstocking, leading to service disruption, wastage, and increased operational costs.</a:t>
            </a:r>
          </a:p>
          <a:p>
            <a:br>
              <a:rPr lang="en-US" sz="1800" dirty="0"/>
            </a:b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C5C8AC-5E45-528F-40F5-A81763775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22" y="554558"/>
            <a:ext cx="8108156" cy="403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40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D3B6B1-BA21-A76F-F3C5-9513CAB9C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690" y="1073993"/>
            <a:ext cx="7280619" cy="299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44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2BECF1-029E-E7C0-6EE2-DE496BBC3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44" y="937872"/>
            <a:ext cx="7733511" cy="326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68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Estimated implementation cost (optional)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Uses Snowflake’s pay-per-use model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Low compute cost due to SQL-based processing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No external ML infrastructure required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Suitable for small NGOs to large public systems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C579BE-9EC2-A087-65B4-97172665C4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Additional Details/Future Development (if any)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AI-powered demand forecasting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Supplier performance analytics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Mobile-first dashboards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Automated reorder triggers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Integration with ERP / procurement systems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Role-based alerts and notifications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98BB3B-27A4-7AC3-4764-7170ED11E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265350" y="701175"/>
            <a:ext cx="66471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GitHub and Demo video URL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200" dirty="0">
                <a:latin typeface="Noto Sans"/>
                <a:ea typeface="Noto Sans"/>
                <a:cs typeface="Noto Sans"/>
                <a:sym typeface="Noto Sans"/>
                <a:hlinkClick r:id="rId4"/>
              </a:rPr>
              <a:t>https://github.com/agniv-dutta/stock-health-reorder-intelligence</a:t>
            </a:r>
            <a:br>
              <a:rPr lang="en-GB" sz="1200" dirty="0">
                <a:latin typeface="Noto Sans"/>
                <a:ea typeface="Noto Sans"/>
                <a:cs typeface="Noto Sans"/>
                <a:sym typeface="Noto Sans"/>
              </a:rPr>
            </a:br>
            <a:br>
              <a:rPr lang="en-GB" sz="1200" dirty="0">
                <a:latin typeface="Noto Sans"/>
                <a:ea typeface="Noto Sans"/>
                <a:cs typeface="Noto Sans"/>
                <a:sym typeface="Noto Sans"/>
              </a:rPr>
            </a:br>
            <a:r>
              <a:rPr lang="en-GB" sz="1200" dirty="0">
                <a:latin typeface="Noto Sans"/>
                <a:ea typeface="Noto Sans"/>
                <a:cs typeface="Noto Sans"/>
                <a:sym typeface="Noto Sans"/>
                <a:hlinkClick r:id="rId5"/>
              </a:rPr>
              <a:t>https://youtu.be/B6rFtdEWXEs</a:t>
            </a:r>
            <a:br>
              <a:rPr lang="en-GB" sz="1200" dirty="0">
                <a:latin typeface="Noto Sans"/>
                <a:ea typeface="Noto Sans"/>
                <a:cs typeface="Noto Sans"/>
                <a:sym typeface="Noto Sans"/>
              </a:rPr>
            </a:b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 title="AI for good IS S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Brief about the idea/</a:t>
            </a:r>
            <a:r>
              <a:rPr lang="en-GB" sz="1600" b="1" dirty="0" err="1">
                <a:latin typeface="Noto Sans"/>
                <a:ea typeface="Noto Sans"/>
                <a:cs typeface="Noto Sans"/>
                <a:sym typeface="Noto Sans"/>
              </a:rPr>
              <a:t>protoype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/>
              <a:t>We built an </a:t>
            </a:r>
            <a:r>
              <a:rPr lang="en-US" sz="2000" b="1" dirty="0"/>
              <a:t>AI-assisted Stock Health &amp; Reorder Intelligence system</a:t>
            </a:r>
            <a:r>
              <a:rPr lang="en-US" sz="2000" dirty="0"/>
              <a:t> using Snowflake that unifies daily inventory data across locations and items to:</a:t>
            </a:r>
          </a:p>
          <a:p>
            <a:r>
              <a:rPr lang="en-US" sz="2000" dirty="0"/>
              <a:t>Monitor stock health in real time</a:t>
            </a:r>
          </a:p>
          <a:p>
            <a:r>
              <a:rPr lang="en-US" sz="2000" dirty="0"/>
              <a:t>Predict imminent stock-outs</a:t>
            </a:r>
          </a:p>
          <a:p>
            <a:r>
              <a:rPr lang="en-US" sz="2000" dirty="0"/>
              <a:t>Generate actionable reorder recommendations</a:t>
            </a:r>
          </a:p>
          <a:p>
            <a:r>
              <a:rPr lang="en-US" sz="2000" dirty="0"/>
              <a:t>Provide plain-language insights for faster decision-making</a:t>
            </a:r>
          </a:p>
          <a:p>
            <a:r>
              <a:rPr lang="en-US" sz="2000" dirty="0"/>
              <a:t>The solution is implemented as a </a:t>
            </a:r>
            <a:r>
              <a:rPr lang="en-US" sz="2000" b="1" dirty="0"/>
              <a:t>Snowflake-powered analytics layer with a </a:t>
            </a:r>
            <a:r>
              <a:rPr lang="en-US" sz="2000" b="1" dirty="0" err="1"/>
              <a:t>Streamlit</a:t>
            </a:r>
            <a:r>
              <a:rPr lang="en-US" sz="2000" b="1" dirty="0"/>
              <a:t> dashboard</a:t>
            </a:r>
            <a:r>
              <a:rPr lang="en-US" sz="2000" dirty="0"/>
              <a:t> for visualization and operational use.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65350" y="701175"/>
            <a:ext cx="6647100" cy="4178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Opportunities</a:t>
            </a:r>
            <a:b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</a:b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r>
              <a:rPr lang="en-GB" sz="1200" dirty="0">
                <a:latin typeface="Noto Sans"/>
                <a:ea typeface="Noto Sans"/>
                <a:cs typeface="Noto Sans"/>
                <a:sym typeface="Noto Sans"/>
              </a:rPr>
              <a:t>How different is it from any of the other existing ideas?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r>
              <a:rPr lang="en-GB" sz="1200" dirty="0">
                <a:latin typeface="Noto Sans"/>
                <a:ea typeface="Noto Sans"/>
                <a:cs typeface="Noto Sans"/>
                <a:sym typeface="Noto Sans"/>
              </a:rPr>
              <a:t>How will it be able to solve the problem?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oto Sans"/>
              <a:buChar char="●"/>
            </a:pPr>
            <a:r>
              <a:rPr lang="en-GB" sz="1200" dirty="0">
                <a:latin typeface="Noto Sans"/>
                <a:ea typeface="Noto Sans"/>
                <a:cs typeface="Noto Sans"/>
                <a:sym typeface="Noto Sans"/>
              </a:rPr>
              <a:t>USP of the proposed solution</a:t>
            </a:r>
            <a:endParaRPr sz="1200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F3B735-D899-EF3C-2D62-EA727A3DDEDF}"/>
              </a:ext>
            </a:extLst>
          </p:cNvPr>
          <p:cNvSpPr txBox="1"/>
          <p:nvPr/>
        </p:nvSpPr>
        <p:spPr>
          <a:xfrm>
            <a:off x="835819" y="1485900"/>
            <a:ext cx="373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/>
              <a:t>Uses Days of Cover instead of static thresholds;</a:t>
            </a:r>
            <a:br>
              <a:rPr lang="en-US" sz="1200" dirty="0"/>
            </a:br>
            <a:r>
              <a:rPr lang="en-US" sz="1200" dirty="0"/>
              <a:t>Combines consumption trends + lead times;</a:t>
            </a:r>
            <a:br>
              <a:rPr lang="en-US" sz="1200" dirty="0"/>
            </a:br>
            <a:r>
              <a:rPr lang="en-US" sz="1200" dirty="0"/>
              <a:t>Fully SQL-driven and auto-refreshable using Snowflake</a:t>
            </a:r>
            <a:endParaRPr lang="en-IN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C0165C-AE03-5A30-6736-6D0FAA60CC13}"/>
              </a:ext>
            </a:extLst>
          </p:cNvPr>
          <p:cNvSpPr txBox="1"/>
          <p:nvPr/>
        </p:nvSpPr>
        <p:spPr>
          <a:xfrm>
            <a:off x="835819" y="2601075"/>
            <a:ext cx="3178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/>
              <a:t>Detects risks before stock runs out;</a:t>
            </a:r>
            <a:br>
              <a:rPr lang="en-US" sz="1200" dirty="0"/>
            </a:br>
            <a:r>
              <a:rPr lang="en-US" sz="1200" dirty="0"/>
              <a:t>Reduces manual monitoring and spreadsheet dependency;</a:t>
            </a:r>
            <a:br>
              <a:rPr lang="en-US" sz="1200" dirty="0"/>
            </a:br>
            <a:r>
              <a:rPr lang="en-US" sz="1200" dirty="0"/>
              <a:t>Enables proactive procurement planning</a:t>
            </a:r>
            <a:endParaRPr lang="en-IN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A8A809-CD89-3266-BE68-817BADDE7D30}"/>
              </a:ext>
            </a:extLst>
          </p:cNvPr>
          <p:cNvSpPr txBox="1"/>
          <p:nvPr/>
        </p:nvSpPr>
        <p:spPr>
          <a:xfrm>
            <a:off x="835819" y="3716250"/>
            <a:ext cx="38933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/>
              <a:t>Simple, explainable risk logic;</a:t>
            </a:r>
            <a:br>
              <a:rPr lang="en-US" sz="1200" dirty="0"/>
            </a:br>
            <a:r>
              <a:rPr lang="en-US" sz="1200" dirty="0"/>
              <a:t>Real-time analytics on </a:t>
            </a:r>
            <a:r>
              <a:rPr lang="en-US" sz="1200" dirty="0" err="1"/>
              <a:t>SnowflakePlain</a:t>
            </a:r>
            <a:r>
              <a:rPr lang="en-US" sz="1200" dirty="0"/>
              <a:t>-language insights for non-technical users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/>
              <a:t>Designed for AI for Good use cases (healthcare, public welfare)</a:t>
            </a:r>
            <a:endParaRPr lang="en-IN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List of features offered by the solution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Unified daily stock ingestion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Automated stock health metrics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Risk classification (Critical / High / Medium / Low)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Reorder quantity recommendations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Heatmap visualization by location &amp; item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Critical stock alerts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Exportable reorder list (CSV)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Plain-language operational insights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Scalable across locations and programs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720C11-9B28-5DC8-2F1C-F484C3A649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Process flow diagram or Use-case diagram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E53622-8A08-8B59-989B-0BD12EE44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15" y="1086042"/>
            <a:ext cx="8228569" cy="3917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Architecture diagram of the proposed solution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D5E6C89-76AD-1E03-96AE-F43F4C3BB8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14450" y="2419350"/>
            <a:ext cx="55980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971CB0-4A4A-1D05-F39B-42CF54F85F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000" y="1145450"/>
            <a:ext cx="5598000" cy="36808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Tech Stack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Data Platform: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Snowflake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Query Language: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Snowflake SQL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Processing: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Window functions, aggregations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Visualization: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200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Programming: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Python (</a:t>
            </a:r>
            <a:r>
              <a:rPr lang="en-US" altLang="en-US" sz="1200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integration)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Deployment: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Snowflake Native environment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EEE5E0-D1EE-A941-512E-9553DA2E80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Snowflake tools and technology used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Snowflake Worksheets (SQL development)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Snowflake Databases &amp; Schemas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Analytical Views (Gold layer)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Dynamic calculations using SQL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in Snowflake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Auto-scaling virtual warehouses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Secure role-based access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D93F48-0DDE-805F-F713-58EA16C21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Snapshots of the prototype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5C66CC-68A6-C14A-1B78-A9B1D4D81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228" y="1263075"/>
            <a:ext cx="7779544" cy="36516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455</Words>
  <Application>Microsoft Office PowerPoint</Application>
  <PresentationFormat>On-screen Show (16:9)</PresentationFormat>
  <Paragraphs>72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Courier New</vt:lpstr>
      <vt:lpstr>Wingdings</vt:lpstr>
      <vt:lpstr>Noto Sans SemiBold</vt:lpstr>
      <vt:lpstr>Arial</vt:lpstr>
      <vt:lpstr>Noto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Agniv Dutta</cp:lastModifiedBy>
  <cp:revision>12</cp:revision>
  <dcterms:modified xsi:type="dcterms:W3CDTF">2026-01-02T16:03:02Z</dcterms:modified>
</cp:coreProperties>
</file>